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4ACA5-531C-5FA6-1216-B3FF8AE1B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3A078C-206D-3136-7F73-237D4D907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D0486-B601-C99F-C15A-08C22397B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A531D-605A-9A4C-D192-67C910A6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95537-ECC3-E6AB-A138-A832F662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2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F43E-871F-DD4B-7EC5-2490EF99D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9D4EF-FC3A-92B4-E235-BA518BF2E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A578A-B178-BDE6-00FF-772CCE172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2F425-7B81-A667-F51F-1AA7E98F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A958D-C192-51FA-0EF8-EC170A385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7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04991E-F89C-06B0-2047-85B06D113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13C4BC-1831-0D43-49E8-1E68D833C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88CD-BCFE-61CA-76C7-BB63EDB22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2F1C4-EC17-36B0-8627-682D7B5D2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5573-48D9-CF6D-397A-021C1387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9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B9A95-E2FB-EF19-374E-6B348B6FF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AB525-826F-5756-A3E9-51D1308F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23DEE-1BE8-033F-E7A4-E61CB7DB9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C3693-ED71-7A26-31B7-596143630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47626-F12C-0968-20A8-67160FED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5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1308-63D7-7C44-077F-4A3FEEA37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E72BF-B321-29DF-EDE2-528F142CC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28713-1AF5-C076-6F81-B5FC77D10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F49F0-881E-3BC6-706E-F3EC98E13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BB337-6D3B-C06F-B415-0F07B84F9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9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711E9-2D1F-6697-72C6-DFE6C15F6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EAB8-EFFD-F382-6E1D-8A97EC86F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01A8E-8C29-69B9-EABA-279D0D0F9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4AA62-D56F-7B7C-C22D-2AF7838F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31531-05EC-9B04-B220-29E6CAC1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19E4F-97C9-BF6C-60DE-CD17AB73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2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74018-9915-4EF3-CD29-993C9EC9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2BF23-1452-4F48-6A3E-D364BD0F9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B7743A-7626-2022-E657-06BD58AC3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070ABC-20F2-3F6B-9DFE-DDE20D0FA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AF24B-F302-6F49-3B4F-38A581172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5FB80-55BF-EE15-8976-61A9216AC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E50BF2-0986-651A-A56F-C1156054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F86D17-B594-DDD9-D585-D2C9E044F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4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7A8C-C28E-F767-BCE8-5B276C6A5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8AD462-6827-628A-2134-7476C7C5E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04A02C-11F5-00F9-D43F-85754D31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E2DD1-ED17-5564-90E9-2B6D0DF1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8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4E6A9-FAD6-D129-8269-0F5938C4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4C07D-E3F0-74E3-9883-97C6EBD3F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4F0F5-ACE5-A9D5-1DBC-269FF08F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1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42D07-EE24-46A5-B9E7-1D17F7273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379C0-FC6A-CD42-75F1-297797A0E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56B3E9-43EC-80C9-560E-B63382703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7F7AD-88BF-A295-901A-DF3C35A8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E24A3-FF04-7ED8-32F9-AED95C4FF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00090-7B04-3038-DAF8-699BBFF1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2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7A73C-5A12-E826-C9B9-ABD553909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24CCB6-D647-6679-8070-7A57B110D3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94C95-73A8-5ACB-6AA6-7FF30D622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543B3-9A36-0BE0-8685-DA06560B8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5621F-58A9-C7A9-AE5E-CF711AEC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9C44A-9189-439D-83D9-B8D52E496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2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A93950-BE4F-4AAD-C32E-E55DEA2E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4DB67-B25E-62CE-33C3-F9DDB0813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9B82D-CCE9-5D28-45E2-5D2192480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FF8A-11BA-4201-BE6E-6AD067C46F9E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CE313-E27F-F75D-AD6B-ECEE9B6D8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F23E7-2CEA-21A2-FB6F-62E2F7199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C58D1-C305-44CF-831C-D297BA3E3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0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39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9F4A11-F5A3-2685-C71C-F62FE93F76CA}"/>
              </a:ext>
            </a:extLst>
          </p:cNvPr>
          <p:cNvSpPr/>
          <p:nvPr/>
        </p:nvSpPr>
        <p:spPr>
          <a:xfrm>
            <a:off x="420914" y="330200"/>
            <a:ext cx="11350172" cy="619760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A351E-E589-9C14-BAF1-49D9EF421711}"/>
              </a:ext>
            </a:extLst>
          </p:cNvPr>
          <p:cNvSpPr/>
          <p:nvPr/>
        </p:nvSpPr>
        <p:spPr>
          <a:xfrm>
            <a:off x="2331188" y="1930870"/>
            <a:ext cx="7529625" cy="20313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LỊCH LÀM VIỆC </a:t>
            </a:r>
          </a:p>
          <a:p>
            <a:pPr algn="ctr"/>
            <a:r>
              <a:rPr lang="en-US" sz="54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35879F-8F38-D65E-6B1F-47FCDDB15738}"/>
              </a:ext>
            </a:extLst>
          </p:cNvPr>
          <p:cNvSpPr/>
          <p:nvPr/>
        </p:nvSpPr>
        <p:spPr>
          <a:xfrm>
            <a:off x="2591675" y="2960841"/>
            <a:ext cx="700865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</a:t>
            </a:r>
            <a:r>
              <a:rPr lang="en-US" sz="72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1/7</a:t>
            </a:r>
            <a:r>
              <a:rPr lang="en-US" sz="54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đến </a:t>
            </a:r>
            <a:r>
              <a:rPr lang="en-US" sz="72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18/7</a:t>
            </a:r>
          </a:p>
          <a:p>
            <a:pPr algn="ctr"/>
            <a:r>
              <a:rPr lang="en-US" sz="48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 2025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C50291-381D-2C2E-F6A2-B0FDCBB9463E}"/>
              </a:ext>
            </a:extLst>
          </p:cNvPr>
          <p:cNvSpPr txBox="1"/>
          <p:nvPr/>
        </p:nvSpPr>
        <p:spPr>
          <a:xfrm>
            <a:off x="0" y="592042"/>
            <a:ext cx="12191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HĐND VÀ UBND </a:t>
            </a:r>
            <a:r>
              <a:rPr lang="en-US" sz="4000" b="1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PHƯỜNG LONG KHÁNH</a:t>
            </a:r>
            <a:endParaRPr lang="en-US" sz="4000">
              <a:ln>
                <a:solidFill>
                  <a:schemeClr val="bg1"/>
                </a:solidFill>
              </a:ln>
              <a:effectLst>
                <a:outerShdw blurRad="88900" dist="76200" dir="2700000" algn="tl" rotWithShape="0">
                  <a:prstClr val="black"/>
                </a:outerShdw>
              </a:effectLst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4CD9316-DF71-4D8F-46A8-574FA3DEC0D6}"/>
              </a:ext>
            </a:extLst>
          </p:cNvPr>
          <p:cNvSpPr/>
          <p:nvPr/>
        </p:nvSpPr>
        <p:spPr>
          <a:xfrm>
            <a:off x="1030728" y="5206529"/>
            <a:ext cx="4572000" cy="72327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Thường trực HĐND </a:t>
            </a:r>
            <a:b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 các Ban HĐND</a:t>
            </a:r>
            <a:endParaRPr lang="en-US" sz="2400" b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9C9C104-31B7-161A-2DC5-4D091C057C05}"/>
              </a:ext>
            </a:extLst>
          </p:cNvPr>
          <p:cNvSpPr/>
          <p:nvPr/>
        </p:nvSpPr>
        <p:spPr>
          <a:xfrm>
            <a:off x="6589274" y="5206528"/>
            <a:ext cx="4572000" cy="723275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Chủ tịch UBND</a:t>
            </a:r>
            <a:b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và các Phó Chủ tịch UBND</a:t>
            </a:r>
            <a:endParaRPr lang="en-US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665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39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9F4A11-F5A3-2685-C71C-F62FE93F76CA}"/>
              </a:ext>
            </a:extLst>
          </p:cNvPr>
          <p:cNvSpPr/>
          <p:nvPr/>
        </p:nvSpPr>
        <p:spPr>
          <a:xfrm>
            <a:off x="420914" y="330200"/>
            <a:ext cx="11350172" cy="619760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A351E-E589-9C14-BAF1-49D9EF421711}"/>
              </a:ext>
            </a:extLst>
          </p:cNvPr>
          <p:cNvSpPr/>
          <p:nvPr/>
        </p:nvSpPr>
        <p:spPr>
          <a:xfrm>
            <a:off x="1504038" y="2059482"/>
            <a:ext cx="9183924" cy="307776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60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UBND TỈNH ĐỒNG NAI</a:t>
            </a:r>
          </a:p>
          <a:p>
            <a:pPr algn="ctr">
              <a:spcBef>
                <a:spcPts val="1200"/>
              </a:spcBef>
            </a:pPr>
            <a:r>
              <a:rPr lang="en-US" sz="54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ĐẢNG ỦY - HĐND - UBND</a:t>
            </a:r>
          </a:p>
          <a:p>
            <a:pPr algn="ctr">
              <a:spcBef>
                <a:spcPts val="1200"/>
              </a:spcBef>
            </a:pPr>
            <a:r>
              <a:rPr lang="en-US" sz="60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PHƯỜNG LONG KHÁNH</a:t>
            </a:r>
            <a:endParaRPr lang="en-US" sz="44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F35879F-8F38-D65E-6B1F-47FCDDB15738}"/>
              </a:ext>
            </a:extLst>
          </p:cNvPr>
          <p:cNvSpPr/>
          <p:nvPr/>
        </p:nvSpPr>
        <p:spPr>
          <a:xfrm>
            <a:off x="854824" y="5309374"/>
            <a:ext cx="1048235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 </a:t>
            </a:r>
            <a:r>
              <a:rPr lang="en-US" sz="72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01/9</a:t>
            </a:r>
            <a:r>
              <a:rPr lang="en-US" sz="54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đến </a:t>
            </a:r>
            <a:r>
              <a:rPr lang="en-US" sz="7200" b="1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05/9/2025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C50291-381D-2C2E-F6A2-B0FDCBB9463E}"/>
              </a:ext>
            </a:extLst>
          </p:cNvPr>
          <p:cNvSpPr txBox="1"/>
          <p:nvPr/>
        </p:nvSpPr>
        <p:spPr>
          <a:xfrm>
            <a:off x="0" y="437294"/>
            <a:ext cx="1219199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LỊCH LÀM VIỆC</a:t>
            </a:r>
            <a:endParaRPr lang="en-US" sz="6600">
              <a:ln>
                <a:solidFill>
                  <a:schemeClr val="bg1"/>
                </a:solidFill>
              </a:ln>
              <a:effectLst>
                <a:outerShdw blurRad="88900" dist="76200" dir="2700000" algn="tl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73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39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9F4A11-F5A3-2685-C71C-F62FE93F76CA}"/>
              </a:ext>
            </a:extLst>
          </p:cNvPr>
          <p:cNvSpPr/>
          <p:nvPr/>
        </p:nvSpPr>
        <p:spPr>
          <a:xfrm>
            <a:off x="420914" y="330200"/>
            <a:ext cx="11350172" cy="619760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A351E-E589-9C14-BAF1-49D9EF421711}"/>
              </a:ext>
            </a:extLst>
          </p:cNvPr>
          <p:cNvSpPr/>
          <p:nvPr/>
        </p:nvSpPr>
        <p:spPr>
          <a:xfrm>
            <a:off x="808333" y="3373932"/>
            <a:ext cx="10575331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vi-VN" sz="28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 KỶ NIỆM 80 NĂM </a:t>
            </a:r>
            <a:endParaRPr lang="en-US" sz="28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vi-VN" sz="28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MẠNG THÁNG TÁM THÀNH CÔNG </a:t>
            </a:r>
            <a:endParaRPr lang="en-US" sz="28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vi-VN" sz="28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(19/8/1945 - 19/8/2025) </a:t>
            </a:r>
            <a:endParaRPr lang="en-US" sz="28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vi-VN" sz="24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 QUỐC KHÁNH NƯỚC CỘNG HÒA XÃ HỘI CHỦ NGHĨA VIỆT NAM  </a:t>
            </a:r>
            <a:endParaRPr lang="en-US" sz="24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vi-VN" sz="28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(02/9/1945 - 02/9/2025)</a:t>
            </a:r>
            <a:endParaRPr lang="en-US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C50291-381D-2C2E-F6A2-B0FDCBB9463E}"/>
              </a:ext>
            </a:extLst>
          </p:cNvPr>
          <p:cNvSpPr txBox="1"/>
          <p:nvPr/>
        </p:nvSpPr>
        <p:spPr>
          <a:xfrm>
            <a:off x="0" y="437294"/>
            <a:ext cx="12191999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THÔNG BÁO</a:t>
            </a:r>
            <a:br>
              <a:rPr lang="en-US" sz="66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TỔ CHỨC PHỤC VỤ NHÂN DÂN THEO DÕI</a:t>
            </a:r>
            <a:r>
              <a:rPr lang="en-US" sz="60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4400" b="1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LỄ KỶ NIỆM, DIỄU BINH, DIỄU HÀNH</a:t>
            </a:r>
            <a:endParaRPr lang="en-US" sz="4400">
              <a:ln>
                <a:solidFill>
                  <a:schemeClr val="bg1"/>
                </a:solidFill>
              </a:ln>
              <a:effectLst>
                <a:outerShdw blurRad="88900" dist="76200" dir="2700000" algn="tl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439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39000">
              <a:schemeClr val="accent1">
                <a:lumMod val="45000"/>
                <a:lumOff val="55000"/>
              </a:schemeClr>
            </a:gs>
            <a:gs pos="66000">
              <a:schemeClr val="accent1">
                <a:lumMod val="45000"/>
                <a:lumOff val="55000"/>
              </a:schemeClr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9F4A11-F5A3-2685-C71C-F62FE93F76CA}"/>
              </a:ext>
            </a:extLst>
          </p:cNvPr>
          <p:cNvSpPr/>
          <p:nvPr/>
        </p:nvSpPr>
        <p:spPr>
          <a:xfrm>
            <a:off x="420914" y="330200"/>
            <a:ext cx="11350172" cy="6197600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EA351E-E589-9C14-BAF1-49D9EF421711}"/>
              </a:ext>
            </a:extLst>
          </p:cNvPr>
          <p:cNvSpPr/>
          <p:nvPr/>
        </p:nvSpPr>
        <p:spPr>
          <a:xfrm>
            <a:off x="1955282" y="3313270"/>
            <a:ext cx="8281433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54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UBND TỈNH ĐỒNG NAI</a:t>
            </a:r>
          </a:p>
          <a:p>
            <a:pPr algn="ctr">
              <a:spcBef>
                <a:spcPts val="1200"/>
              </a:spcBef>
            </a:pPr>
            <a:r>
              <a:rPr lang="en-US" sz="48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ĐẢNG ỦY - HĐND - UBND</a:t>
            </a:r>
          </a:p>
          <a:p>
            <a:pPr algn="ctr">
              <a:spcBef>
                <a:spcPts val="1200"/>
              </a:spcBef>
            </a:pPr>
            <a:r>
              <a:rPr lang="en-US" sz="5400" b="1" cap="none" spc="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76200" dir="2700000" algn="tl" rotWithShape="0">
                    <a:prstClr val="black">
                      <a:alpha val="81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PHƯỜNG LONG KHÁNH</a:t>
            </a:r>
            <a:endParaRPr lang="en-US" sz="4000" b="1" cap="none" spc="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50800" dist="76200" dir="2700000" algn="tl" rotWithShape="0">
                  <a:prstClr val="black">
                    <a:alpha val="81000"/>
                  </a:prst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C50291-381D-2C2E-F6A2-B0FDCBB9463E}"/>
              </a:ext>
            </a:extLst>
          </p:cNvPr>
          <p:cNvSpPr txBox="1"/>
          <p:nvPr/>
        </p:nvSpPr>
        <p:spPr>
          <a:xfrm>
            <a:off x="0" y="437294"/>
            <a:ext cx="12191999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cap="none" spc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LỊCH LÀM VIỆC</a:t>
            </a:r>
          </a:p>
          <a:p>
            <a:pPr algn="ctr"/>
            <a:r>
              <a:rPr lang="en-US" sz="8800" b="1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88900" dist="76200" dir="2700000" algn="tl" rotWithShape="0">
                    <a:prstClr val="black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25/8 - 29/8/2025</a:t>
            </a:r>
            <a:endParaRPr lang="en-US" sz="8800">
              <a:ln>
                <a:solidFill>
                  <a:schemeClr val="bg1"/>
                </a:solidFill>
              </a:ln>
              <a:effectLst>
                <a:outerShdw blurRad="88900" dist="76200" dir="2700000" algn="tl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0120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128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Danh Loc</dc:creator>
  <cp:lastModifiedBy>Danh Loc</cp:lastModifiedBy>
  <cp:revision>8</cp:revision>
  <dcterms:created xsi:type="dcterms:W3CDTF">2025-07-15T01:27:15Z</dcterms:created>
  <dcterms:modified xsi:type="dcterms:W3CDTF">2025-09-08T13:58:46Z</dcterms:modified>
</cp:coreProperties>
</file>